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aleway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regular.fntdata"/><Relationship Id="rId10" Type="http://schemas.openxmlformats.org/officeDocument/2006/relationships/slide" Target="slides/slide5.xml"/><Relationship Id="rId13" Type="http://schemas.openxmlformats.org/officeDocument/2006/relationships/font" Target="fonts/Raleway-italic.fntdata"/><Relationship Id="rId12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Raleway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878e3d7f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878e3d7f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93f5c4cb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93f5c4cb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94c0344b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94c0344b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94c0344b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94c0344b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es" sz="600">
                <a:latin typeface="Raleway"/>
                <a:ea typeface="Raleway"/>
                <a:cs typeface="Raleway"/>
                <a:sym typeface="Raleway"/>
              </a:rPr>
              <a:t>Nombre de la empresa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latin typeface="Raleway"/>
                <a:ea typeface="Raleway"/>
                <a:cs typeface="Raleway"/>
                <a:sym typeface="Raleway"/>
              </a:rPr>
              <a:t>Versión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Nombre de la empresa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Versión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575" y="1283800"/>
            <a:ext cx="48909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Curso de JAVA</a:t>
            </a:r>
            <a:endParaRPr sz="4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Semana VII</a:t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latin typeface="Arial"/>
                <a:ea typeface="Arial"/>
                <a:cs typeface="Arial"/>
                <a:sym typeface="Arial"/>
              </a:rPr>
              <a:t>Por Nelson Díaz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8"/>
          <p:cNvSpPr/>
          <p:nvPr/>
        </p:nvSpPr>
        <p:spPr>
          <a:xfrm>
            <a:off x="162300" y="88775"/>
            <a:ext cx="8819400" cy="296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8225" y="1283800"/>
            <a:ext cx="2223999" cy="222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Métodos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de la clase String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 objetos de la clase String se pueden crear a partir de cadenas constantes o literals, definidas entre dobles comillas, como por ejemplo: "Hola". Java crea siempre un objeto String al encontrar una cadena entre comillas. A continuación se describen dos formas de crear objetos de la clase String.</a:t>
            </a:r>
            <a:endParaRPr sz="1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String str1 = “Hola”;</a:t>
            </a:r>
            <a:endParaRPr sz="1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String str2 = new String(“Hola”);</a:t>
            </a:r>
            <a:endParaRPr sz="1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>
                <a:latin typeface="Arial"/>
                <a:ea typeface="Arial"/>
                <a:cs typeface="Arial"/>
                <a:sym typeface="Arial"/>
              </a:rPr>
              <a:t>Métodos</a:t>
            </a:r>
            <a:r>
              <a:rPr lang="es" sz="2600">
                <a:latin typeface="Arial"/>
                <a:ea typeface="Arial"/>
                <a:cs typeface="Arial"/>
                <a:sym typeface="Arial"/>
              </a:rPr>
              <a:t> de la clase String</a:t>
            </a:r>
            <a:endParaRPr sz="2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0"/>
          <p:cNvSpPr txBox="1"/>
          <p:nvPr>
            <p:ph idx="4294967295" type="body"/>
          </p:nvPr>
        </p:nvSpPr>
        <p:spPr>
          <a:xfrm>
            <a:off x="729450" y="1989950"/>
            <a:ext cx="7688700" cy="251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String a = “Hola mundo”;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a.charAt(int);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a.getChars(int, int, char[], int);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a.indexOf(String, [int]);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a.lastIndexOf(String, [int]);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a.length;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a.replace(char, char);</a:t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Métodos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de la clase String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a.startsWith(String);</a:t>
            </a:r>
            <a:endParaRPr sz="1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a.substring(int, int);</a:t>
            </a:r>
            <a:endParaRPr sz="1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a.toLowerCase();</a:t>
            </a:r>
            <a:endParaRPr sz="1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a.toUpperCase();</a:t>
            </a:r>
            <a:endParaRPr sz="1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a.trim();</a:t>
            </a:r>
            <a:endParaRPr sz="1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a.vaueOF();</a:t>
            </a:r>
            <a:endParaRPr sz="1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ctrTitle"/>
          </p:nvPr>
        </p:nvSpPr>
        <p:spPr>
          <a:xfrm>
            <a:off x="729450" y="1322450"/>
            <a:ext cx="7688100" cy="8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Ejercicio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2"/>
          <p:cNvSpPr txBox="1"/>
          <p:nvPr>
            <p:ph idx="1" type="subTitle"/>
          </p:nvPr>
        </p:nvSpPr>
        <p:spPr>
          <a:xfrm>
            <a:off x="729625" y="2157650"/>
            <a:ext cx="7688100" cy="15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 una cadena en la que se guardaran los nombres de una persona, asegurar que solo la primera letra de cada palabra 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estará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 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mayúscula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todas las 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demás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deben estar en 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minúscula</a:t>
            </a: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quitar espacios al inicio y al final.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Sugerencia:</a:t>
            </a:r>
            <a:r>
              <a:rPr lang="es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cadena.charAt(posicion)</a:t>
            </a:r>
            <a:endParaRPr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 poder recorrer toda la cadena.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2"/>
          <p:cNvSpPr/>
          <p:nvPr/>
        </p:nvSpPr>
        <p:spPr>
          <a:xfrm>
            <a:off x="239750" y="108975"/>
            <a:ext cx="8746800" cy="312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